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D3C-FE30-44D1-BBA6-7A36BE102E2F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0BCAA-EF02-476E-A034-4C3264CCCE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9BD74-52C4-4606-A047-52E1E268E597}" type="datetimeFigureOut">
              <a:rPr lang="ru-RU" smtClean="0"/>
              <a:pPr/>
              <a:t>15.10.2009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46288-53AC-4818-976F-5D763289C1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19877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428604"/>
            <a:ext cx="64294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u="sng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Определенный</a:t>
            </a: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u="sng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артикль</a:t>
            </a: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3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357298"/>
            <a:ext cx="87154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u="sng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Определенный </a:t>
            </a:r>
            <a:r>
              <a:rPr lang="ru-RU" sz="3200" b="1" u="sng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артикль</a:t>
            </a:r>
            <a:r>
              <a:rPr lang="en-US" sz="3200" b="1" u="sng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u="sng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sz="2400" b="1" u="sng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это </a:t>
            </a:r>
            <a:r>
              <a:rPr lang="ru-RU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ограничивающий артикль, он выделяет из однородных предметов какой-либо один определенный.</a:t>
            </a:r>
            <a:endParaRPr lang="ru-RU" sz="2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143039" y="2967335"/>
            <a:ext cx="73581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Две формы произношения: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785850" y="3429000"/>
            <a:ext cx="892975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[   ð  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]   the boy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[</a:t>
            </a:r>
            <a:r>
              <a:rPr lang="en-US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ði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]the evening, the old house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43306" y="3714752"/>
            <a:ext cx="1000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3786190"/>
            <a:ext cx="15537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        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857628"/>
            <a:ext cx="864399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По происхождению восходит к слову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that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, но употребляется в единственном и во множественном числе.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2571800" y="5000637"/>
            <a:ext cx="828680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Употребляется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5429264"/>
            <a:ext cx="81439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/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Если </a:t>
            </a:r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речь идет об известном, ранее упомянутом предме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те</a:t>
            </a:r>
            <a:endParaRPr lang="ru-RU" sz="2400" b="1" u="sng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indent="-457200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I saw a cat.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cat was black.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0"/>
            <a:ext cx="7858180" cy="73239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 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Существительными ,« 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определенность» которых ясна из ситуации</a:t>
            </a:r>
            <a:endParaRPr lang="en-US" sz="2400" b="1" u="sng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E. G.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Put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book on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table, please.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The sofa stood near the wall.</a:t>
            </a:r>
          </a:p>
          <a:p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3.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Когда у существительного есть ограничивающее определение</a:t>
            </a:r>
          </a:p>
          <a:p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E. G . 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boy, who is standing at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window is my brother.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We liked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red flowers in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garden.</a:t>
            </a:r>
          </a:p>
          <a:p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4.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 уникальными, единственными в своем роде предметами или явлениями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E.G.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Sun,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Moon,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Earth,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sky,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Universe,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sea,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world,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horizon,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wind,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equator,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hemisphere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 the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milky Way…..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7858180" cy="63709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But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: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при появлении описательного определения возможно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“a”: 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silver Moon,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blue sky</a:t>
            </a:r>
          </a:p>
          <a:p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r>
              <a:rPr lang="en-US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C 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существительными, обозначающими вещество, если имеется в виду определенное количество или в определенном месте в данном обстановке</a:t>
            </a:r>
          </a:p>
          <a:p>
            <a:endParaRPr lang="en-US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E.G.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snow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under my window.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coffee is tasty.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Pass me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salt, please.</a:t>
            </a:r>
          </a:p>
          <a:p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indent="-457200">
              <a:buAutoNum type="arabicPeriod" startAt="6"/>
            </a:pPr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 порядковыми числительными и превосходной степенью прилагательных</a:t>
            </a:r>
          </a:p>
          <a:p>
            <a:pPr marL="457200" indent="-457200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E.G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.  My flat is on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third floor.</a:t>
            </a:r>
          </a:p>
          <a:p>
            <a:pPr marL="457200" indent="-457200"/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He is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most interesting man, I’ve ever met.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42852"/>
            <a:ext cx="8143932" cy="74789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But:</a:t>
            </a:r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He is </a:t>
            </a:r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most interesting man.</a:t>
            </a:r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( нет сравнения, занятный)</a:t>
            </a:r>
          </a:p>
          <a:p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7.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 прилагательными: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following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very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main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only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same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present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at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next stop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last person to come</a:t>
            </a:r>
          </a:p>
          <a:p>
            <a:r>
              <a:rPr lang="en-US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But: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next year, last week</a:t>
            </a:r>
          </a:p>
          <a:p>
            <a:pPr marL="457200" indent="-457200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r>
              <a:rPr lang="en-US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 существительными , обозначающими период суток</a:t>
            </a:r>
          </a:p>
          <a:p>
            <a:pPr marL="457200" indent="-457200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E. g. 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morning was warm.</a:t>
            </a:r>
          </a:p>
          <a:p>
            <a:pPr marL="457200" indent="-457200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In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evening, during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day, in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afternoon</a:t>
            </a:r>
          </a:p>
          <a:p>
            <a:endParaRPr 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358246" cy="63709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But: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at night, at noon, at dinnertime</a:t>
            </a:r>
          </a:p>
          <a:p>
            <a:endParaRPr lang="ru-RU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9.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 </a:t>
            </a:r>
            <a:r>
              <a:rPr lang="ru-RU" sz="2400" b="1" u="sng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субстантивизированными</a:t>
            </a:r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прилагательными, причастиями</a:t>
            </a:r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II</a:t>
            </a:r>
            <a:r>
              <a:rPr lang="ru-RU" sz="2400" b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 обобщающим значением</a:t>
            </a:r>
          </a:p>
          <a:p>
            <a:endParaRPr lang="en-US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E.G.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rich,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poor,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unemployed,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blind,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deaf,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sick,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english</a:t>
            </a:r>
            <a:endParaRPr lang="en-US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Come in! don’t stand in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cold.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We are in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know.</a:t>
            </a:r>
          </a:p>
          <a:p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en-US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c 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названиями музыкальных инструментов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E.G. 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to play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piano,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guitar,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harp,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violin</a:t>
            </a:r>
          </a:p>
          <a:p>
            <a:endParaRPr lang="ru-RU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11.</a:t>
            </a:r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 абстрактными понятиями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E.g. 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unknown,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ordinary,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average,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unusual,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supernatural…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Do you believe in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supernatural?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357166"/>
            <a:ext cx="735811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12</a:t>
            </a:r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.После слов </a:t>
            </a:r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one of, some of, many of , </a:t>
            </a:r>
            <a:r>
              <a:rPr lang="ru-RU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обычно после слов </a:t>
            </a:r>
            <a:r>
              <a:rPr lang="en-US" sz="2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all, both</a:t>
            </a:r>
          </a:p>
          <a:p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E.g. Give me one of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books.</a:t>
            </a:r>
          </a:p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Most of 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stories are interesting.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I’ve looked through all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magazines</a:t>
            </a:r>
          </a:p>
          <a:p>
            <a:endParaRPr 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13.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В ряде устойчивых выражений:</a:t>
            </a: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On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phone, to be on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safe side, in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long run, to change for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best, to make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best, to read between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lines, on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whole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543</Words>
  <Application>Microsoft Office PowerPoint</Application>
  <PresentationFormat>Экран (4:3)</PresentationFormat>
  <Paragraphs>72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</cp:revision>
  <dcterms:created xsi:type="dcterms:W3CDTF">2009-10-12T17:48:39Z</dcterms:created>
  <dcterms:modified xsi:type="dcterms:W3CDTF">2009-10-15T07:58:28Z</dcterms:modified>
</cp:coreProperties>
</file>